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4" r:id="rId11"/>
    <p:sldId id="265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0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838" autoAdjust="0"/>
    <p:restoredTop sz="94660"/>
  </p:normalViewPr>
  <p:slideViewPr>
    <p:cSldViewPr snapToGrid="0">
      <p:cViewPr varScale="1">
        <p:scale>
          <a:sx n="77" d="100"/>
          <a:sy n="77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2A43DB-8732-4EC0-880F-60C95D8B4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246A53F-FA05-4AEC-89FC-F91FF0538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73DBC7E-0444-4D10-B424-B6C79B7C5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21CA2E-862D-4FD9-9047-7713635D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8BED155-BCF0-4BF1-AB33-B14AE972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39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5197-E8A3-4B38-8D11-10B3B36E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AF03646-148A-422B-AA7E-11BE55BB2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A737FAF-744E-498A-AE71-17209C98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5BE245E-26B8-446D-8564-BB17A6D6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8A6B851-4971-495F-906F-1D6580FA5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070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F4D28DB1-C2B0-4F86-9031-C5ED6FDDD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466DD3B-379A-4E05-B1E2-67B3B4621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6C42AD3-D165-4E25-8627-5C5BD1B64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0B428F2-E667-487D-8DE2-A9C21EDF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00C783-73F7-4C21-A2A1-066DD060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872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3B43CDF-899D-4537-94F5-FB89A651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726ED00-49C7-4990-AC43-BD4F9C6CA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0C08043-CCA7-445B-8C2C-992F0FAC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908A311-C217-45D2-B039-5DE3D593D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0211B6F-114B-4AA5-BE8C-683BFA8DC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608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D4D189-B290-4576-8D0D-9E7667D0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7E767D2-3FED-4FDB-9B1B-A0124C30B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02DDBFA-8EE6-4A4F-9D74-2C21C62D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588E15-ACE2-46AF-8CA3-8E8CB6AFC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60B1F07-DD56-484A-B579-7172ECA1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654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9DFE30-F457-4E9A-BC5A-C9D8101C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5F87A52-9F71-4CEB-95E5-0962408D4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3853DBE-3B4C-4C4A-9666-5C6345116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4E15F85-B14B-4E0A-BCCC-0E1A3403A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FCBD35-55ED-4539-9C14-3BEAEF08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F77D00C-F7C7-4121-ABAC-EE2EA076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543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855BB02-C16E-4B22-A8FC-60D36BEB4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CDC5753-F13D-4325-BE65-D156391C4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1228400-7154-4297-AB97-85384BC91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3DC4C8E-7AD5-419C-BEBA-8EA221FAB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0699066-AF93-4215-8D01-2C6A7D6AE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1108BBD9-84C6-4404-A5AB-951134237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6056FEE6-DA81-46F7-8E37-5325E704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7E6EA30-DAFC-4621-9DDD-DECA9A8C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720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05F2B9-C150-4FA8-B1F1-C6E07FF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8DB6607-54B4-4628-8B0C-D8738ECA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77AD686-F9AF-4E71-A814-AFC6F3E7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C0534BD5-C65A-4E26-9DCC-9B7289BB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936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474D8E2-7A8C-48FC-8702-A88A336A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E7A3D977-CC09-4854-B151-22F6CE733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E68BD42-2F74-4514-878A-F40D5C6C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330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DE448F-E3A2-41FD-ABDF-C540753E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E059D8-3284-409B-9A46-A8C89E44B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380F1E5-4778-41C3-9823-80FC39FFC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544F652-4B99-493F-B3E5-902D442A1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136C404-3AFC-43D0-BDFB-D32568B0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6B8883D-60DE-41C9-9D83-49938398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957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3CE94A9-B717-4DCA-A441-84DADAE3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FEA0E17-F914-4899-A32E-C7DF873F0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1F6D052-7C59-49EF-A6C5-06E7FF09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A4BDAC3-C756-4C5D-BF91-44E4AACE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D2B6DCF-3524-4E2F-B7A3-46042C51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B6464CE-33A6-415B-B30B-6895155D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0204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C1BF7D5-BC88-4153-9D17-8B427871C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1DF8E8C-CB62-4155-8AC8-1620DA8BE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CD34FAD-64CA-4308-AD0A-E2D48AF81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BA09E-41D8-4B00-87A5-C9F9F559B207}" type="datetimeFigureOut">
              <a:rPr lang="he-IL" smtClean="0"/>
              <a:t>ט"ו/סיון/תש"ף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C103EE6-ED26-403A-871E-53DF759A7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4DE7893-66DA-4C3E-A8D3-4B5B325BC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4C488-E5DA-4A4C-9522-943C675E6A1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61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F473D6C-4E59-4282-B1D3-C401DFB4D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3800" y="2946402"/>
            <a:ext cx="9372600" cy="367524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he-IL" sz="1400" dirty="0">
                <a:latin typeface="Aharoni" panose="02010803020104030203" pitchFamily="2" charset="-79"/>
              </a:rPr>
              <a:t>אפליקציית </a:t>
            </a:r>
            <a:r>
              <a:rPr lang="en-US" sz="1400" dirty="0">
                <a:latin typeface="Aharoni" panose="02010803020104030203" pitchFamily="2" charset="-79"/>
              </a:rPr>
              <a:t>Appartners</a:t>
            </a:r>
            <a:r>
              <a:rPr lang="he-IL" sz="1400" dirty="0">
                <a:latin typeface="Aharoni" panose="02010803020104030203" pitchFamily="2" charset="-79"/>
              </a:rPr>
              <a:t> היא כלי יעיל ופשוט לחיפוש שותפים לדירה ולחיפוש דירות שותפים.</a:t>
            </a:r>
          </a:p>
          <a:p>
            <a:pPr>
              <a:lnSpc>
                <a:spcPct val="170000"/>
              </a:lnSpc>
            </a:pPr>
            <a:r>
              <a:rPr lang="he-IL" sz="1400" dirty="0">
                <a:latin typeface="Aharoni" panose="02010803020104030203" pitchFamily="2" charset="-79"/>
              </a:rPr>
              <a:t>קיימים 2 סוגי משתמשים : מחפש דירה, מחפש שותף לדירה.</a:t>
            </a:r>
          </a:p>
          <a:p>
            <a:pPr>
              <a:lnSpc>
                <a:spcPct val="170000"/>
              </a:lnSpc>
            </a:pPr>
            <a:r>
              <a:rPr lang="he-IL" sz="1400" dirty="0">
                <a:latin typeface="Aharoni" panose="02010803020104030203" pitchFamily="2" charset="-79"/>
              </a:rPr>
              <a:t>כל אחד מהמשתמשים ינותב למסלול אחר בו יצטרך למלא פרטים אשר מתאימים לו וכן לדף החיפוש הרלוונטי.</a:t>
            </a:r>
          </a:p>
          <a:p>
            <a:pPr>
              <a:lnSpc>
                <a:spcPct val="170000"/>
              </a:lnSpc>
            </a:pPr>
            <a:r>
              <a:rPr lang="he-IL" sz="1400" b="1" dirty="0">
                <a:latin typeface="Aharoni" panose="02010803020104030203" pitchFamily="2" charset="-79"/>
              </a:rPr>
              <a:t>מטרת הפרויקט:</a:t>
            </a:r>
            <a:r>
              <a:rPr lang="he-IL" sz="1400" dirty="0">
                <a:latin typeface="Aharoni" panose="02010803020104030203" pitchFamily="2" charset="-79"/>
              </a:rPr>
              <a:t> ליצור סביבה נוחה ויעילה שתיצור את ההתאמה הטובה ביותר.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he-IL" sz="1400" dirty="0">
                <a:latin typeface="Aharoni" panose="02010803020104030203" pitchFamily="2" charset="-79"/>
              </a:rPr>
              <a:t>כאשר אתה מחפש שותפים לדירה שאתה גר בה תוכל לבחור אותם ע"פ רמת ההתאמה שלהם לסוג הדירה והשותפים        שנמצאים בה בהתאם למה שהמועמדים סיפרו על עצמם באפליקציה 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he-IL" sz="1400" dirty="0">
                <a:latin typeface="Aharoni" panose="02010803020104030203" pitchFamily="2" charset="-79"/>
              </a:rPr>
              <a:t>כאשר אתה מחפש דירה להיכנס אליה כשותף אז תוכל לסנן דירות בעיקר ע"פ מחיר, עיר, תמונות וכן פרטים                          נוספים שמוזנים באפליקציה. </a:t>
            </a:r>
          </a:p>
          <a:p>
            <a:pPr>
              <a:lnSpc>
                <a:spcPct val="170000"/>
              </a:lnSpc>
            </a:pPr>
            <a:endParaRPr lang="he-IL" sz="1400" dirty="0">
              <a:latin typeface="Aharoni" panose="02010803020104030203" pitchFamily="2" charset="-79"/>
            </a:endParaRPr>
          </a:p>
          <a:p>
            <a:pPr>
              <a:lnSpc>
                <a:spcPct val="170000"/>
              </a:lnSpc>
            </a:pPr>
            <a:endParaRPr lang="he-IL" sz="1400" dirty="0">
              <a:latin typeface="Aharoni" panose="02010803020104030203" pitchFamily="2" charset="-79"/>
            </a:endParaRPr>
          </a:p>
        </p:txBody>
      </p:sp>
      <p:pic>
        <p:nvPicPr>
          <p:cNvPr id="11" name="תמונה 1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8AF6BE9-DCE0-40D6-8D3C-DC569FE23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0" y="236350"/>
            <a:ext cx="2463800" cy="2457230"/>
          </a:xfrm>
          <a:prstGeom prst="rect">
            <a:avLst/>
          </a:prstGeom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FA610C57-DF95-426E-B93C-83CB2634BE33}"/>
              </a:ext>
            </a:extLst>
          </p:cNvPr>
          <p:cNvSpPr/>
          <p:nvPr/>
        </p:nvSpPr>
        <p:spPr>
          <a:xfrm>
            <a:off x="1676400" y="541635"/>
            <a:ext cx="6665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Appartners Application</a:t>
            </a:r>
            <a:endParaRPr lang="he-I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A614632F-40A4-49CC-A33F-4ED16001A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7891"/>
              </p:ext>
            </p:extLst>
          </p:nvPr>
        </p:nvGraphicFramePr>
        <p:xfrm>
          <a:off x="8509635" y="6202649"/>
          <a:ext cx="3504565" cy="557595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751965">
                  <a:extLst>
                    <a:ext uri="{9D8B030D-6E8A-4147-A177-3AD203B41FA5}">
                      <a16:colId xmlns:a16="http://schemas.microsoft.com/office/drawing/2014/main" val="101622474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291990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אריק רחמני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205357619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0669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טל קבסו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204613863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0461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200">
                          <a:effectLst/>
                        </a:rPr>
                        <a:t>רעם בנין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he-IL" sz="1200" dirty="0">
                          <a:effectLst/>
                        </a:rPr>
                        <a:t>204702344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265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396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1F09135-00B0-45B7-B912-FA959590EF94}"/>
              </a:ext>
            </a:extLst>
          </p:cNvPr>
          <p:cNvSpPr/>
          <p:nvPr/>
        </p:nvSpPr>
        <p:spPr>
          <a:xfrm>
            <a:off x="3869336" y="512234"/>
            <a:ext cx="44533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Firebase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Users:</a:t>
            </a:r>
            <a:endParaRPr lang="he-I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365048E-67E9-41DD-8D6E-812C87BA7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" t="4692"/>
          <a:stretch/>
        </p:blipFill>
        <p:spPr>
          <a:xfrm>
            <a:off x="50104" y="1610598"/>
            <a:ext cx="5285982" cy="4241722"/>
          </a:xfrm>
          <a:prstGeom prst="rect">
            <a:avLst/>
          </a:prstGeom>
        </p:spPr>
      </p:pic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FDE33E36-87C3-4E92-B5B5-481DD3815B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/>
          <a:stretch/>
        </p:blipFill>
        <p:spPr>
          <a:xfrm>
            <a:off x="5336086" y="1573350"/>
            <a:ext cx="6509959" cy="41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19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FBDB2203-4229-4206-AB62-DB1B393A4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1" y="255444"/>
            <a:ext cx="6704763" cy="2926168"/>
          </a:xfrm>
          <a:prstGeom prst="rect">
            <a:avLst/>
          </a:prstGeom>
        </p:spPr>
      </p:pic>
      <p:pic>
        <p:nvPicPr>
          <p:cNvPr id="7" name="תמונה 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7029B387-0E98-411F-AFA9-9A6704D56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9" y="3649267"/>
            <a:ext cx="6704763" cy="295328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C2BB615-2B35-4E3F-B47B-2A18208728E9}"/>
              </a:ext>
            </a:extLst>
          </p:cNvPr>
          <p:cNvSpPr txBox="1"/>
          <p:nvPr/>
        </p:nvSpPr>
        <p:spPr>
          <a:xfrm>
            <a:off x="7102258" y="513567"/>
            <a:ext cx="496006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בעת רישום המשתמש הנתונים הנדרשים לשם ההתחברות נשמרים בלשונית </a:t>
            </a:r>
            <a:r>
              <a:rPr lang="en-US" dirty="0"/>
              <a:t>Authentication</a:t>
            </a:r>
            <a:r>
              <a:rPr lang="he-IL" dirty="0"/>
              <a:t> וכאשר משתמש מנסה להתחבר מחדש הנתונים שהוזנו מאומתים עם הנתונים שנשמרו ב </a:t>
            </a:r>
            <a:r>
              <a:rPr lang="en-US" dirty="0"/>
              <a:t>Authentication</a:t>
            </a:r>
            <a:r>
              <a:rPr lang="he-IL" dirty="0"/>
              <a:t>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0F1BD52-384F-4A5D-AED1-F596F0F9CF84}"/>
              </a:ext>
            </a:extLst>
          </p:cNvPr>
          <p:cNvSpPr txBox="1"/>
          <p:nvPr/>
        </p:nvSpPr>
        <p:spPr>
          <a:xfrm>
            <a:off x="7102258" y="3933173"/>
            <a:ext cx="496006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כאשר משתמש מעלה תמונת פרופיל </a:t>
            </a:r>
            <a:r>
              <a:rPr lang="en-US" dirty="0"/>
              <a:t>/ </a:t>
            </a:r>
            <a:r>
              <a:rPr lang="he-IL" dirty="0"/>
              <a:t> תמונות של דירות , התמונות יועלו ל </a:t>
            </a:r>
            <a:r>
              <a:rPr lang="en-US" dirty="0"/>
              <a:t>Storage</a:t>
            </a:r>
            <a:r>
              <a:rPr lang="he-IL" dirty="0"/>
              <a:t> וכתובת התמונה תשמר כחלק מתכונות המשתמש. בכך כאשר האפליקציה תצטרך להשתמש בתמונות היא תוכל למשוך</a:t>
            </a:r>
            <a:r>
              <a:rPr lang="en-US" dirty="0"/>
              <a:t>/</a:t>
            </a:r>
            <a:r>
              <a:rPr lang="he-IL" dirty="0"/>
              <a:t> למחוק אותן משם. </a:t>
            </a:r>
          </a:p>
        </p:txBody>
      </p:sp>
    </p:spTree>
    <p:extLst>
      <p:ext uri="{BB962C8B-B14F-4D97-AF65-F5344CB8AC3E}">
        <p14:creationId xmlns:p14="http://schemas.microsoft.com/office/powerpoint/2010/main" val="1715979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79F5005C-0617-4A19-8ADB-84A9DA583E78}"/>
              </a:ext>
            </a:extLst>
          </p:cNvPr>
          <p:cNvSpPr/>
          <p:nvPr/>
        </p:nvSpPr>
        <p:spPr>
          <a:xfrm>
            <a:off x="3964020" y="33635"/>
            <a:ext cx="58046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“Searching partner”</a:t>
            </a:r>
            <a:endParaRPr lang="he-I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תמונה 5" descr="תמונה שמכילה צג, מסך, טלוויזיה, איש&#10;&#10;התיאור נוצר באופן אוטומטי">
            <a:extLst>
              <a:ext uri="{FF2B5EF4-FFF2-40B4-BE49-F238E27FC236}">
                <a16:creationId xmlns:a16="http://schemas.microsoft.com/office/drawing/2014/main" id="{385D0073-1206-4D2C-ACFF-8D37EC23E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587500"/>
            <a:ext cx="2895600" cy="5147734"/>
          </a:xfrm>
          <a:prstGeom prst="rect">
            <a:avLst/>
          </a:prstGeom>
        </p:spPr>
      </p:pic>
      <p:pic>
        <p:nvPicPr>
          <p:cNvPr id="8" name="תמונה 7" descr="תמונה שמכילה צג, צילום מסך, מסך, איש&#10;&#10;התיאור נוצר באופן אוטומטי">
            <a:extLst>
              <a:ext uri="{FF2B5EF4-FFF2-40B4-BE49-F238E27FC236}">
                <a16:creationId xmlns:a16="http://schemas.microsoft.com/office/drawing/2014/main" id="{7D494CCE-26B4-44B6-A44A-D661C9B036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4" t="4073" r="2102" b="51166"/>
          <a:stretch/>
        </p:blipFill>
        <p:spPr>
          <a:xfrm>
            <a:off x="3429000" y="2349500"/>
            <a:ext cx="1746117" cy="3069630"/>
          </a:xfrm>
          <a:prstGeom prst="rect">
            <a:avLst/>
          </a:prstGeom>
        </p:spPr>
      </p:pic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113A73D5-3E4C-47F0-8C0C-C85758B8A842}"/>
              </a:ext>
            </a:extLst>
          </p:cNvPr>
          <p:cNvCxnSpPr>
            <a:cxnSpLocks/>
          </p:cNvCxnSpPr>
          <p:nvPr/>
        </p:nvCxnSpPr>
        <p:spPr>
          <a:xfrm>
            <a:off x="3111500" y="1972270"/>
            <a:ext cx="317500" cy="275630"/>
          </a:xfrm>
          <a:prstGeom prst="straightConnector1">
            <a:avLst/>
          </a:prstGeom>
          <a:ln w="57150">
            <a:solidFill>
              <a:srgbClr val="F50B8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מלבן 15">
            <a:extLst>
              <a:ext uri="{FF2B5EF4-FFF2-40B4-BE49-F238E27FC236}">
                <a16:creationId xmlns:a16="http://schemas.microsoft.com/office/drawing/2014/main" id="{3E3C04AA-B517-4E57-84DD-E49952CF8C5A}"/>
              </a:ext>
            </a:extLst>
          </p:cNvPr>
          <p:cNvSpPr/>
          <p:nvPr/>
        </p:nvSpPr>
        <p:spPr>
          <a:xfrm>
            <a:off x="531531" y="829270"/>
            <a:ext cx="22643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Partner scan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C57AD945-C9F3-41DC-9E80-111ABA0DCED9}"/>
              </a:ext>
            </a:extLst>
          </p:cNvPr>
          <p:cNvSpPr/>
          <p:nvPr/>
        </p:nvSpPr>
        <p:spPr>
          <a:xfrm>
            <a:off x="6022082" y="998919"/>
            <a:ext cx="16884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User info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9" name="תמונה 18" descr="תמונה שמכילה צג, מסך, אדם, איש&#10;&#10;התיאור נוצר באופן אוטומטי">
            <a:extLst>
              <a:ext uri="{FF2B5EF4-FFF2-40B4-BE49-F238E27FC236}">
                <a16:creationId xmlns:a16="http://schemas.microsoft.com/office/drawing/2014/main" id="{63AA6CCD-57A8-4C27-8554-E2A86898A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442" y="1583666"/>
            <a:ext cx="2897757" cy="5151568"/>
          </a:xfrm>
          <a:prstGeom prst="rect">
            <a:avLst/>
          </a:prstGeom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9D80BED5-F1B6-4B78-AE19-1C126B62E988}"/>
              </a:ext>
            </a:extLst>
          </p:cNvPr>
          <p:cNvSpPr txBox="1"/>
          <p:nvPr/>
        </p:nvSpPr>
        <p:spPr>
          <a:xfrm>
            <a:off x="9069794" y="1583666"/>
            <a:ext cx="2725708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מכיוון שהמשתמש הוא מסוג " מחפש שותף" יוצגו עבורו כל המשתמשים שהינם מחפשים דירה(יש אפשרות לסנן תוצאות חיפוש לפי מין או עד גיל מסוים).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לחיצה על התמונה של המשתמש יוצגו כל הנתונים הרלוונטיים על מנת לבדוק את ההתאמה לדירה שלך וכן פרטים ליצירת קשר.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בלחיצה על כפתור לייק יתווסף המשתמש לרשימת המועדפים כך שנוכל למצוא אותו בקלות בכל רגע.</a:t>
            </a:r>
          </a:p>
        </p:txBody>
      </p:sp>
    </p:spTree>
    <p:extLst>
      <p:ext uri="{BB962C8B-B14F-4D97-AF65-F5344CB8AC3E}">
        <p14:creationId xmlns:p14="http://schemas.microsoft.com/office/powerpoint/2010/main" val="9482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ג, משחק, איש, דשא&#10;&#10;התיאור נוצר באופן אוטומטי">
            <a:extLst>
              <a:ext uri="{FF2B5EF4-FFF2-40B4-BE49-F238E27FC236}">
                <a16:creationId xmlns:a16="http://schemas.microsoft.com/office/drawing/2014/main" id="{D758C018-3A18-4917-AC66-F66635C4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1" y="1422399"/>
            <a:ext cx="2843212" cy="5054599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E24152FB-D3CC-4BEF-BCFA-FBD8BDCF0443}"/>
              </a:ext>
            </a:extLst>
          </p:cNvPr>
          <p:cNvSpPr/>
          <p:nvPr/>
        </p:nvSpPr>
        <p:spPr>
          <a:xfrm>
            <a:off x="491267" y="630535"/>
            <a:ext cx="22551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 favorites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תמונה 9" descr="תמונה שמכילה מחשב, צג, שלט, ישיבה&#10;&#10;התיאור נוצר באופן אוטומטי">
            <a:extLst>
              <a:ext uri="{FF2B5EF4-FFF2-40B4-BE49-F238E27FC236}">
                <a16:creationId xmlns:a16="http://schemas.microsoft.com/office/drawing/2014/main" id="{F8C7175D-4F46-4B14-8AA9-546AA1ABD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107" y="1422400"/>
            <a:ext cx="2843212" cy="5054600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06D2C05A-8C48-4CA5-9F48-A4334DD04F4F}"/>
              </a:ext>
            </a:extLst>
          </p:cNvPr>
          <p:cNvSpPr/>
          <p:nvPr/>
        </p:nvSpPr>
        <p:spPr>
          <a:xfrm>
            <a:off x="4598043" y="630534"/>
            <a:ext cx="21323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 uploads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4B186022-BE03-4F00-BC62-E42F81A1B170}"/>
              </a:ext>
            </a:extLst>
          </p:cNvPr>
          <p:cNvSpPr txBox="1"/>
          <p:nvPr/>
        </p:nvSpPr>
        <p:spPr>
          <a:xfrm>
            <a:off x="7759700" y="1422400"/>
            <a:ext cx="4202909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בדף </a:t>
            </a:r>
            <a:r>
              <a:rPr lang="en-US" dirty="0"/>
              <a:t>“my favorites”</a:t>
            </a:r>
            <a:r>
              <a:rPr lang="he-IL" dirty="0"/>
              <a:t> יופיעו כל המשתמשים שלחצנו עבורם על כפתור הלייק.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מעבר בין המשתמשים המועדפים בקלות ע"י לחיצה על כפתור ימינה</a:t>
            </a:r>
            <a:r>
              <a:rPr lang="en-US" dirty="0"/>
              <a:t>/</a:t>
            </a:r>
            <a:r>
              <a:rPr lang="he-IL" dirty="0"/>
              <a:t> שמאלה.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מחיקת משתמשים מהמועדפים ע"י לחיצה על כפתור </a:t>
            </a:r>
            <a:r>
              <a:rPr lang="en-US" dirty="0"/>
              <a:t>X</a:t>
            </a:r>
            <a:r>
              <a:rPr lang="he-I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לחיצה על התמונה תוביל אותנו לדף המידע של המשתמש הנוכחי כמו בשקופית הקודמת.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ED018D8-A67F-47CA-854C-D8B3E91331E7}"/>
              </a:ext>
            </a:extLst>
          </p:cNvPr>
          <p:cNvSpPr txBox="1"/>
          <p:nvPr/>
        </p:nvSpPr>
        <p:spPr>
          <a:xfrm>
            <a:off x="8686009" y="4367074"/>
            <a:ext cx="32766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בדף </a:t>
            </a:r>
            <a:r>
              <a:rPr lang="en-US" dirty="0"/>
              <a:t>“My uploads”</a:t>
            </a:r>
            <a:r>
              <a:rPr lang="he-IL" dirty="0"/>
              <a:t> נוכל לראות את התמונות שהעלנו וכן למחוק אותן ע"י לחיצה על כפתור "</a:t>
            </a:r>
            <a:r>
              <a:rPr lang="en-US" dirty="0"/>
              <a:t>delete</a:t>
            </a:r>
            <a:r>
              <a:rPr lang="he-IL" dirty="0"/>
              <a:t>" אשר יפתח דיאלוג ושם נתבקש לסמן את האינדקסים של התמונות אותן נרצה למחוק.</a:t>
            </a:r>
          </a:p>
        </p:txBody>
      </p:sp>
    </p:spTree>
    <p:extLst>
      <p:ext uri="{BB962C8B-B14F-4D97-AF65-F5344CB8AC3E}">
        <p14:creationId xmlns:p14="http://schemas.microsoft.com/office/powerpoint/2010/main" val="97521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FD81E80D-AC9F-44DC-BFFA-A5BD8C3DA09F}"/>
              </a:ext>
            </a:extLst>
          </p:cNvPr>
          <p:cNvSpPr/>
          <p:nvPr/>
        </p:nvSpPr>
        <p:spPr>
          <a:xfrm>
            <a:off x="2762683" y="0"/>
            <a:ext cx="6666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“Searching apartment”</a:t>
            </a:r>
            <a:endParaRPr lang="he-I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1CF4DD0-B970-40D0-ACEC-F8072BDDC4B0}"/>
              </a:ext>
            </a:extLst>
          </p:cNvPr>
          <p:cNvSpPr/>
          <p:nvPr/>
        </p:nvSpPr>
        <p:spPr>
          <a:xfrm>
            <a:off x="246070" y="829270"/>
            <a:ext cx="28352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Apartment scan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תמונה 6" descr="תמונה שמכילה מקורה, צג, מסך, מחשב&#10;&#10;התיאור נוצר באופן אוטומטי">
            <a:extLst>
              <a:ext uri="{FF2B5EF4-FFF2-40B4-BE49-F238E27FC236}">
                <a16:creationId xmlns:a16="http://schemas.microsoft.com/office/drawing/2014/main" id="{9DB221D3-0565-4457-8E98-FDD2EAA4C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70" y="1535402"/>
            <a:ext cx="2901092" cy="5157498"/>
          </a:xfrm>
          <a:prstGeom prst="rect">
            <a:avLst/>
          </a:prstGeom>
        </p:spPr>
      </p:pic>
      <p:pic>
        <p:nvPicPr>
          <p:cNvPr id="9" name="תמונה 8" descr="תמונה שמכילה צג, מחשב, שלט, מסך&#10;&#10;התיאור נוצר באופן אוטומטי">
            <a:extLst>
              <a:ext uri="{FF2B5EF4-FFF2-40B4-BE49-F238E27FC236}">
                <a16:creationId xmlns:a16="http://schemas.microsoft.com/office/drawing/2014/main" id="{BCA2CBD8-C3CE-424C-B33F-1587CE126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5" t="4074" r="617" b="63333"/>
          <a:stretch/>
        </p:blipFill>
        <p:spPr>
          <a:xfrm>
            <a:off x="3464662" y="2222828"/>
            <a:ext cx="1536700" cy="1891323"/>
          </a:xfrm>
          <a:prstGeom prst="rect">
            <a:avLst/>
          </a:prstGeom>
        </p:spPr>
      </p:pic>
      <p:cxnSp>
        <p:nvCxnSpPr>
          <p:cNvPr id="10" name="מחבר חץ ישר 9">
            <a:extLst>
              <a:ext uri="{FF2B5EF4-FFF2-40B4-BE49-F238E27FC236}">
                <a16:creationId xmlns:a16="http://schemas.microsoft.com/office/drawing/2014/main" id="{6C70293E-2C79-49FA-B59B-8E8C9EE947D1}"/>
              </a:ext>
            </a:extLst>
          </p:cNvPr>
          <p:cNvCxnSpPr>
            <a:cxnSpLocks/>
          </p:cNvCxnSpPr>
          <p:nvPr/>
        </p:nvCxnSpPr>
        <p:spPr>
          <a:xfrm>
            <a:off x="3147162" y="1931636"/>
            <a:ext cx="317500" cy="275630"/>
          </a:xfrm>
          <a:prstGeom prst="straightConnector1">
            <a:avLst/>
          </a:prstGeom>
          <a:ln w="57150">
            <a:solidFill>
              <a:srgbClr val="F50B86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תמונה 11" descr="תמונה שמכילה שלט, צג, צילום, איש&#10;&#10;התיאור נוצר באופן אוטומטי">
            <a:extLst>
              <a:ext uri="{FF2B5EF4-FFF2-40B4-BE49-F238E27FC236}">
                <a16:creationId xmlns:a16="http://schemas.microsoft.com/office/drawing/2014/main" id="{78161D91-C44D-4A38-A5C5-64E6B548A5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51" y="1535402"/>
            <a:ext cx="2993961" cy="5157498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4A005FD-3B36-426D-9A1C-85FD535BE2B9}"/>
              </a:ext>
            </a:extLst>
          </p:cNvPr>
          <p:cNvSpPr txBox="1"/>
          <p:nvPr/>
        </p:nvSpPr>
        <p:spPr>
          <a:xfrm>
            <a:off x="8915400" y="1535402"/>
            <a:ext cx="2667000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מכיוון שהמשתמש הוא מסוג " מחפש דירה" יוצגו עבורו כל המשתמשים שהינם מחפשים שותף(יש אפשרות לסנן תוצאות חיפוש לפי עיר או עד מחיר מסוים).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לחיצה על התמונה של דירה יוצגו כל הנתונים הרלוונטיים על מנת לבדוק את ההתאמה לציפיות שלך וכן פרטים ליצירת קשר.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בלחיצה על כפתור לייק תתווסף הדירה לרשימת המועדפים כך שנוכל למצוא אותה בקלות בכל רגע.</a:t>
            </a:r>
          </a:p>
        </p:txBody>
      </p:sp>
    </p:spTree>
    <p:extLst>
      <p:ext uri="{BB962C8B-B14F-4D97-AF65-F5344CB8AC3E}">
        <p14:creationId xmlns:p14="http://schemas.microsoft.com/office/powerpoint/2010/main" val="339844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צג, שלט, ירוק, ישיבה&#10;&#10;התיאור נוצר באופן אוטומטי">
            <a:extLst>
              <a:ext uri="{FF2B5EF4-FFF2-40B4-BE49-F238E27FC236}">
                <a16:creationId xmlns:a16="http://schemas.microsoft.com/office/drawing/2014/main" id="{54880724-C234-46B4-BA3B-971E23CD5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105" y="1087969"/>
            <a:ext cx="3109912" cy="5528731"/>
          </a:xfrm>
          <a:prstGeom prst="rect">
            <a:avLst/>
          </a:prstGeom>
        </p:spPr>
      </p:pic>
      <p:pic>
        <p:nvPicPr>
          <p:cNvPr id="7" name="תמונה 6" descr="תמונה שמכילה מקורה, צג, צילום, מסך&#10;&#10;התיאור נוצר באופן אוטומטי">
            <a:extLst>
              <a:ext uri="{FF2B5EF4-FFF2-40B4-BE49-F238E27FC236}">
                <a16:creationId xmlns:a16="http://schemas.microsoft.com/office/drawing/2014/main" id="{9B3AC6D9-19A4-415D-A325-779E08416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8" y="1087969"/>
            <a:ext cx="3109912" cy="5528731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093D4C53-6D83-4C23-9AF6-5098F22AFAE7}"/>
              </a:ext>
            </a:extLst>
          </p:cNvPr>
          <p:cNvSpPr/>
          <p:nvPr/>
        </p:nvSpPr>
        <p:spPr>
          <a:xfrm>
            <a:off x="441659" y="249535"/>
            <a:ext cx="22551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 favorites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8DF3C5B-7860-46F1-B47B-FA8F275521F3}"/>
              </a:ext>
            </a:extLst>
          </p:cNvPr>
          <p:cNvSpPr txBox="1"/>
          <p:nvPr/>
        </p:nvSpPr>
        <p:spPr>
          <a:xfrm>
            <a:off x="8077200" y="1866900"/>
            <a:ext cx="3681413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בדף </a:t>
            </a:r>
            <a:r>
              <a:rPr lang="en-US" dirty="0"/>
              <a:t>“my favorites”</a:t>
            </a:r>
            <a:r>
              <a:rPr lang="he-IL" dirty="0"/>
              <a:t> יופיעו כל הדירות שלחצנו עבורם על כפתור הלייק.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מעבר בין הדירות המועדפות בקלות ע"י לחיצה על כפתור ימינה</a:t>
            </a:r>
            <a:r>
              <a:rPr lang="en-US" dirty="0"/>
              <a:t>/</a:t>
            </a:r>
            <a:r>
              <a:rPr lang="he-IL" dirty="0"/>
              <a:t> שמאלה.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מחיקת דירות מהמועדפים ע"י לחיצה על כפתור </a:t>
            </a:r>
            <a:r>
              <a:rPr lang="en-US" dirty="0"/>
              <a:t>X</a:t>
            </a:r>
            <a:r>
              <a:rPr lang="he-I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לחיצה על התמונה תוביל אותנו לדף המידע של הדירה הנוכחי כמו בשקופית הקודמת.</a:t>
            </a:r>
          </a:p>
        </p:txBody>
      </p:sp>
    </p:spTree>
    <p:extLst>
      <p:ext uri="{BB962C8B-B14F-4D97-AF65-F5344CB8AC3E}">
        <p14:creationId xmlns:p14="http://schemas.microsoft.com/office/powerpoint/2010/main" val="321484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E2F51A0C-A790-4531-913F-74D464A8F2EB}"/>
              </a:ext>
            </a:extLst>
          </p:cNvPr>
          <p:cNvSpPr/>
          <p:nvPr/>
        </p:nvSpPr>
        <p:spPr>
          <a:xfrm>
            <a:off x="3044212" y="114300"/>
            <a:ext cx="6332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General remove users</a:t>
            </a:r>
            <a:endParaRPr lang="he-I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תמונה 4" descr="תמונה שמכילה צילום מסך, צג, שלט&#10;&#10;התיאור נוצר באופן אוטומטי">
            <a:extLst>
              <a:ext uri="{FF2B5EF4-FFF2-40B4-BE49-F238E27FC236}">
                <a16:creationId xmlns:a16="http://schemas.microsoft.com/office/drawing/2014/main" id="{AA4B052F-E8B0-4831-8F4C-41456365A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7" y="1192388"/>
            <a:ext cx="3122613" cy="5551312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7CA7AF3-B7A9-4D0D-95E1-A66B2A1C0949}"/>
              </a:ext>
            </a:extLst>
          </p:cNvPr>
          <p:cNvSpPr txBox="1"/>
          <p:nvPr/>
        </p:nvSpPr>
        <p:spPr>
          <a:xfrm>
            <a:off x="4406900" y="1333500"/>
            <a:ext cx="6756400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כאשר נבחר בתפריט באופציית "</a:t>
            </a:r>
            <a:r>
              <a:rPr lang="en-US" dirty="0"/>
              <a:t>remove user</a:t>
            </a:r>
            <a:r>
              <a:rPr lang="he-IL" dirty="0"/>
              <a:t>" יפתח דיאלוג שמטרתו לוודא שאכן זו הפעולה שאתה רוצה לבצע מכיוון שלאחר מחיקת המשתמש כל המידע שהיה ב</a:t>
            </a:r>
            <a:r>
              <a:rPr lang="en-US" dirty="0"/>
              <a:t>Firebase </a:t>
            </a:r>
            <a:r>
              <a:rPr lang="he-IL" dirty="0"/>
              <a:t> :</a:t>
            </a:r>
          </a:p>
          <a:p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הפרטים שנוגעים לזיהוי המשתמש ימחקו וכך המשתמש לא יוכל להתחבר יותר לאפליקציה אלא אם כן ירשם מחדש (</a:t>
            </a:r>
            <a:r>
              <a:rPr lang="en-US" dirty="0"/>
              <a:t>(Authentication</a:t>
            </a:r>
            <a:r>
              <a:rPr lang="he-IL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כל הנתונים שהוזנו במהלך תקופת פעילות המשתמש ימחקו ללא אופציה לשחזור הנתונים </a:t>
            </a:r>
            <a:r>
              <a:rPr lang="en-US" dirty="0"/>
              <a:t> .(real time)</a:t>
            </a:r>
            <a:endParaRPr lang="he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/>
              <a:t>כל הקבצים שהועלו ע"י המשתמש ימחקו ולכן גם לאחר חזרת המשתמש לפעילות באפליקציה ע"י רישום הוא יצטרך להעלות מחדש את הקבצים </a:t>
            </a:r>
            <a:r>
              <a:rPr lang="en-US" dirty="0"/>
              <a:t>(storage)</a:t>
            </a:r>
            <a:r>
              <a:rPr lang="he-I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E67CEDE8-02DF-4517-A0C5-7D066B9FF51C}"/>
              </a:ext>
            </a:extLst>
          </p:cNvPr>
          <p:cNvSpPr/>
          <p:nvPr/>
        </p:nvSpPr>
        <p:spPr>
          <a:xfrm>
            <a:off x="5394543" y="44427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כפתור לייק המאפשר להוסיף שותף</a:t>
            </a:r>
            <a:r>
              <a:rPr lang="en-US" dirty="0"/>
              <a:t>/ </a:t>
            </a:r>
            <a:r>
              <a:rPr lang="he-IL" dirty="0"/>
              <a:t> דירה לרשימת המועדפים של המשתמש המחובר וכך יוכל המשתמש לגשת אליו בכל עת מבלי לחפש ולסנן תוצאות באפליקציה.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B99E50B6-4C06-434F-B6E8-4F50874D7702}"/>
              </a:ext>
            </a:extLst>
          </p:cNvPr>
          <p:cNvSpPr/>
          <p:nvPr/>
        </p:nvSpPr>
        <p:spPr>
          <a:xfrm>
            <a:off x="5394543" y="11114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כאשר נכנס לדף ההרשמה יהיה ברור ומובן בתור איזה משתמש להירשם וכן המערכת תייצר מס’</a:t>
            </a:r>
            <a:r>
              <a:rPr lang="en-US" dirty="0"/>
              <a:t> </a:t>
            </a:r>
            <a:r>
              <a:rPr lang="he-IL" dirty="0"/>
              <a:t>מזהה ייחודי עבור כל מחפש דירה ומס מזהה ייחודי עבור כל מחפש שותף. </a:t>
            </a: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233A4335-E9C5-4677-9DD6-05E95B0A57C3}"/>
              </a:ext>
            </a:extLst>
          </p:cNvPr>
          <p:cNvSpPr/>
          <p:nvPr/>
        </p:nvSpPr>
        <p:spPr>
          <a:xfrm>
            <a:off x="5394543" y="23133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בהרשמה יהיה </a:t>
            </a:r>
            <a:r>
              <a:rPr lang="en-US" dirty="0"/>
              <a:t>checkbox </a:t>
            </a:r>
            <a:r>
              <a:rPr lang="he-IL" dirty="0"/>
              <a:t> שבו ניתן להירשם כמחפש דירה או כמחפש שותף וכך הנתונים שלו יישמרו בתווית המתאימה ויוצגו במקום המתאים בעקבות זה.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801EE473-67EF-4AB0-A849-C1A34291BFA4}"/>
              </a:ext>
            </a:extLst>
          </p:cNvPr>
          <p:cNvSpPr/>
          <p:nvPr/>
        </p:nvSpPr>
        <p:spPr>
          <a:xfrm>
            <a:off x="5394543" y="35165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בלחיצה על התמונה של שותף</a:t>
            </a:r>
            <a:r>
              <a:rPr lang="en-US" dirty="0"/>
              <a:t>/</a:t>
            </a:r>
            <a:r>
              <a:rPr lang="he-IL" dirty="0"/>
              <a:t> דירה ייפתח עמוד ובו יוצגו פרטיו האישיים אשר יילקחו ממסד הנתונים בזמן האמת.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3750F025-DEA3-40F7-95DA-67648CE10D2F}"/>
              </a:ext>
            </a:extLst>
          </p:cNvPr>
          <p:cNvSpPr/>
          <p:nvPr/>
        </p:nvSpPr>
        <p:spPr>
          <a:xfrm>
            <a:off x="5394543" y="56459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אם אתה מפרסם דירה אתה יכול להוסיף מספר תמונות בכל רגע ע"י בחירתן מהגלריה או ע"י שימוש במצלמה.</a:t>
            </a: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8D38E202-B9DB-4F84-8464-02778B252418}"/>
              </a:ext>
            </a:extLst>
          </p:cNvPr>
          <p:cNvSpPr/>
          <p:nvPr/>
        </p:nvSpPr>
        <p:spPr>
          <a:xfrm>
            <a:off x="5141478" y="188094"/>
            <a:ext cx="2159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דרישות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C2A43E9B-7840-41B2-BCDE-EFBA1A3B63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5" y="1242259"/>
            <a:ext cx="809625" cy="719667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8C71DA67-5DB4-469B-8465-960112DECB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6" y="3461798"/>
            <a:ext cx="809625" cy="719667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EA21F7B4-3EC2-4EC7-A904-6BCA7375A3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7" y="4454587"/>
            <a:ext cx="809625" cy="719667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A97D1C80-9C00-4295-9956-028B694BA7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7" y="5547584"/>
            <a:ext cx="809625" cy="719667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9F15F591-66CE-4BC6-8D05-A9BCD720C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5" y="2342524"/>
            <a:ext cx="809625" cy="7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47AD2131-9AC3-41E2-B931-F3C3704C1458}"/>
              </a:ext>
            </a:extLst>
          </p:cNvPr>
          <p:cNvSpPr/>
          <p:nvPr/>
        </p:nvSpPr>
        <p:spPr>
          <a:xfrm>
            <a:off x="5515628" y="5986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אזור אישי עבור כל סוג משתמש בנפרד ובו תהיה אפשרות להחליף תמונות/ לעדכן מידע ופרטי התקשרות בכל עת.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8A09BA26-A23B-4784-957F-00F3845D0FAA}"/>
              </a:ext>
            </a:extLst>
          </p:cNvPr>
          <p:cNvSpPr/>
          <p:nvPr/>
        </p:nvSpPr>
        <p:spPr>
          <a:xfrm>
            <a:off x="5515628" y="2811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בלחיצה על מקש ימינה</a:t>
            </a:r>
            <a:r>
              <a:rPr lang="en-US" dirty="0"/>
              <a:t>/</a:t>
            </a:r>
            <a:r>
              <a:rPr lang="he-IL" dirty="0"/>
              <a:t>שמאלה תתחלף התמונה לשותף/ דירה הבאה (מעגלי).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401FBBAD-39ED-4021-A460-C824A6DBC579}"/>
              </a:ext>
            </a:extLst>
          </p:cNvPr>
          <p:cNvSpPr/>
          <p:nvPr/>
        </p:nvSpPr>
        <p:spPr>
          <a:xfrm>
            <a:off x="5515628" y="37735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בעת מעבר על הדירות הקיימות באפליקציה תהיה אפשרות לסנן את התוצאות ע"פ שני מאפיינים : דמי שכירות מקסימליים וכן מיקום הדירה לפי עיר.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09D3448-A432-46FF-860C-A344E77E0562}"/>
              </a:ext>
            </a:extLst>
          </p:cNvPr>
          <p:cNvSpPr/>
          <p:nvPr/>
        </p:nvSpPr>
        <p:spPr>
          <a:xfrm>
            <a:off x="5515628" y="50128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בעת מעבר על שותפים אופציונליים הקיימים באפליקציה תהיה אפשרות לסנן את התוצאות ע"פ שני מאפיינים : גיל מקסימלי ומין השותף.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186F045-AF6A-4844-B58A-AF4500A11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5" y="598644"/>
            <a:ext cx="809625" cy="71966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B944D2C-ED2D-4644-8F1C-D83D726484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3" y="2780576"/>
            <a:ext cx="809625" cy="71966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555120F-7190-4AE1-82CC-581A2A4A00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4" y="5077113"/>
            <a:ext cx="809625" cy="719667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EDA4D4B-CB0B-4D0F-84E6-285748FF18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6" y="3877835"/>
            <a:ext cx="809625" cy="719667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CC6429F0-BDC2-41AB-B1AD-8725A0D5EA43}"/>
              </a:ext>
            </a:extLst>
          </p:cNvPr>
          <p:cNvSpPr/>
          <p:nvPr/>
        </p:nvSpPr>
        <p:spPr>
          <a:xfrm>
            <a:off x="5515628" y="17049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למחזיקי דירות תהיה אפשרות למחוק תמונות ולהעלות כמה תמונות במקביל.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F8806716-19B6-4AC9-89F8-25B4BD41ED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5" y="1797922"/>
            <a:ext cx="809625" cy="71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4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3DF13517-CBBF-4704-B93A-A618B6B3257D}"/>
              </a:ext>
            </a:extLst>
          </p:cNvPr>
          <p:cNvSpPr/>
          <p:nvPr/>
        </p:nvSpPr>
        <p:spPr>
          <a:xfrm>
            <a:off x="5377841" y="22072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נרצה שהחיפוש עבור שותף/דירה משתמש ידע להתממשק עם המיקום הנוכחי של המשתמש בעזרת שירותי </a:t>
            </a:r>
            <a:r>
              <a:rPr lang="en-US" dirty="0"/>
              <a:t>google maps/gps </a:t>
            </a:r>
            <a:r>
              <a:rPr lang="he-IL" dirty="0"/>
              <a:t>ובכך לסנן תוצאות לפי מרחק.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2528C39-A892-4CD5-B5F7-F0B11E5BE8AB}"/>
              </a:ext>
            </a:extLst>
          </p:cNvPr>
          <p:cNvSpPr/>
          <p:nvPr/>
        </p:nvSpPr>
        <p:spPr>
          <a:xfrm>
            <a:off x="5377841" y="34290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ברגע שכפתור שליחת בקשה לבעל הדירה/ שותף נלחץ הצד השני מקבל את הבקשה ומחליט אם לאשר או לא ברגע שיש </a:t>
            </a:r>
            <a:r>
              <a:rPr lang="en-US" dirty="0"/>
              <a:t> match</a:t>
            </a:r>
            <a:r>
              <a:rPr lang="he-IL" dirty="0"/>
              <a:t>רק אז יופיעו פרטי התקשרות.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C9CBCB96-7101-4685-8EA2-DFB15C476E56}"/>
              </a:ext>
            </a:extLst>
          </p:cNvPr>
          <p:cNvSpPr/>
          <p:nvPr/>
        </p:nvSpPr>
        <p:spPr>
          <a:xfrm>
            <a:off x="5925377" y="512234"/>
            <a:ext cx="18694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פערים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ED6A208B-8A51-44F7-B1E5-008AB7FF0EE5}"/>
              </a:ext>
            </a:extLst>
          </p:cNvPr>
          <p:cNvSpPr/>
          <p:nvPr/>
        </p:nvSpPr>
        <p:spPr>
          <a:xfrm>
            <a:off x="5265107" y="46507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יהיה צ'ט בין מחפשי השותפים לבין מחפשי הדירות שהיה בניהם</a:t>
            </a:r>
            <a:r>
              <a:rPr lang="en-US" dirty="0"/>
              <a:t>match </a:t>
            </a:r>
            <a:r>
              <a:rPr lang="he-IL" dirty="0"/>
              <a:t> </a:t>
            </a:r>
          </a:p>
        </p:txBody>
      </p:sp>
      <p:sp>
        <p:nvSpPr>
          <p:cNvPr id="6" name="סימן כפל 5">
            <a:extLst>
              <a:ext uri="{FF2B5EF4-FFF2-40B4-BE49-F238E27FC236}">
                <a16:creationId xmlns:a16="http://schemas.microsoft.com/office/drawing/2014/main" id="{D24C7F31-72C6-4BCC-A445-9803E2113FED}"/>
              </a:ext>
            </a:extLst>
          </p:cNvPr>
          <p:cNvSpPr/>
          <p:nvPr/>
        </p:nvSpPr>
        <p:spPr>
          <a:xfrm>
            <a:off x="830893" y="2244818"/>
            <a:ext cx="713983" cy="6012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סימן כפל 6">
            <a:extLst>
              <a:ext uri="{FF2B5EF4-FFF2-40B4-BE49-F238E27FC236}">
                <a16:creationId xmlns:a16="http://schemas.microsoft.com/office/drawing/2014/main" id="{938EA94F-3196-4804-8394-B58D56C8C093}"/>
              </a:ext>
            </a:extLst>
          </p:cNvPr>
          <p:cNvSpPr/>
          <p:nvPr/>
        </p:nvSpPr>
        <p:spPr>
          <a:xfrm>
            <a:off x="830893" y="3441526"/>
            <a:ext cx="713983" cy="6012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סימן כפל 7">
            <a:extLst>
              <a:ext uri="{FF2B5EF4-FFF2-40B4-BE49-F238E27FC236}">
                <a16:creationId xmlns:a16="http://schemas.microsoft.com/office/drawing/2014/main" id="{297614D9-B8CB-477F-894E-B4D441774BF0}"/>
              </a:ext>
            </a:extLst>
          </p:cNvPr>
          <p:cNvSpPr/>
          <p:nvPr/>
        </p:nvSpPr>
        <p:spPr>
          <a:xfrm>
            <a:off x="830893" y="4633211"/>
            <a:ext cx="713983" cy="6012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796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EEEB681A-055C-47DE-A568-0CFB20115FAD}"/>
              </a:ext>
            </a:extLst>
          </p:cNvPr>
          <p:cNvSpPr/>
          <p:nvPr/>
        </p:nvSpPr>
        <p:spPr>
          <a:xfrm>
            <a:off x="4078332" y="249187"/>
            <a:ext cx="40353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diagram</a:t>
            </a:r>
            <a:endParaRPr lang="he-IL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B48AFF8C-644D-40EF-B805-A1B00E4DF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1172517"/>
            <a:ext cx="115443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90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545D8570-022E-4988-A9AA-A792A7124D93}"/>
              </a:ext>
            </a:extLst>
          </p:cNvPr>
          <p:cNvSpPr/>
          <p:nvPr/>
        </p:nvSpPr>
        <p:spPr>
          <a:xfrm>
            <a:off x="3849904" y="236661"/>
            <a:ext cx="44921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 diagram</a:t>
            </a:r>
          </a:p>
        </p:txBody>
      </p: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CD40034-CFFF-4108-ABC3-4CC7CF843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14" y="1433355"/>
            <a:ext cx="8917971" cy="50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3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A869A3B-9F70-4973-BDFB-47C67240AED4}"/>
              </a:ext>
            </a:extLst>
          </p:cNvPr>
          <p:cNvSpPr/>
          <p:nvPr/>
        </p:nvSpPr>
        <p:spPr>
          <a:xfrm>
            <a:off x="1153787" y="210552"/>
            <a:ext cx="21788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Registration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DE0593F-12FB-4776-9401-C817D4774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1" y="1134345"/>
            <a:ext cx="3199594" cy="5688167"/>
          </a:xfrm>
          <a:prstGeom prst="rect">
            <a:avLst/>
          </a:prstGeom>
        </p:spPr>
      </p:pic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098E3059-3299-429D-9C6F-18CA41BA3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744" y="1134346"/>
            <a:ext cx="3199594" cy="5688167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70FB85C2-21A0-49E0-9044-F75E388EF729}"/>
              </a:ext>
            </a:extLst>
          </p:cNvPr>
          <p:cNvSpPr/>
          <p:nvPr/>
        </p:nvSpPr>
        <p:spPr>
          <a:xfrm>
            <a:off x="5786969" y="210552"/>
            <a:ext cx="10791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תמונה 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12245A8A-93CC-4E99-B970-1CA4313A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97" y="1134344"/>
            <a:ext cx="3199595" cy="5688168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75F69893-DF9F-464D-92FB-EDAD704379BD}"/>
              </a:ext>
            </a:extLst>
          </p:cNvPr>
          <p:cNvSpPr/>
          <p:nvPr/>
        </p:nvSpPr>
        <p:spPr>
          <a:xfrm>
            <a:off x="9014605" y="210551"/>
            <a:ext cx="29515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Forgot password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498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>
            <a:extLst>
              <a:ext uri="{FF2B5EF4-FFF2-40B4-BE49-F238E27FC236}">
                <a16:creationId xmlns:a16="http://schemas.microsoft.com/office/drawing/2014/main" id="{70FB85C2-21A0-49E0-9044-F75E388EF729}"/>
              </a:ext>
            </a:extLst>
          </p:cNvPr>
          <p:cNvSpPr/>
          <p:nvPr/>
        </p:nvSpPr>
        <p:spPr>
          <a:xfrm>
            <a:off x="3515708" y="93975"/>
            <a:ext cx="342015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Choose file from gallery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תמונה 10" descr="תמונה שמכילה צילום מסך, צג, צילום, איש&#10;&#10;התיאור נוצר באופן אוטומטי">
            <a:extLst>
              <a:ext uri="{FF2B5EF4-FFF2-40B4-BE49-F238E27FC236}">
                <a16:creationId xmlns:a16="http://schemas.microsoft.com/office/drawing/2014/main" id="{18EA7C98-B08B-443C-8FA8-995D16490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9" y="1132281"/>
            <a:ext cx="3239519" cy="575914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FBE8EC3-1EAB-4726-96FA-067676115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9" y="1098855"/>
            <a:ext cx="3239519" cy="5759145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0B4335CC-3217-41DE-B240-BC1B482E4665}"/>
              </a:ext>
            </a:extLst>
          </p:cNvPr>
          <p:cNvSpPr/>
          <p:nvPr/>
        </p:nvSpPr>
        <p:spPr>
          <a:xfrm>
            <a:off x="-45442" y="55063"/>
            <a:ext cx="342015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Personal details apartment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51D6AF25-BD61-4C09-ABAA-CF10DB4BEAE4}"/>
              </a:ext>
            </a:extLst>
          </p:cNvPr>
          <p:cNvSpPr/>
          <p:nvPr/>
        </p:nvSpPr>
        <p:spPr>
          <a:xfrm>
            <a:off x="10134039" y="2165193"/>
            <a:ext cx="186656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dirty="0"/>
              <a:t>בדף </a:t>
            </a:r>
            <a:r>
              <a:rPr lang="en-US" dirty="0"/>
              <a:t>personal details</a:t>
            </a:r>
            <a:r>
              <a:rPr lang="he-IL" dirty="0"/>
              <a:t> כאשר המשתמש הוא מסוג "מחפש שותף"  יש אפשרות להוסיף פרטים נוספים על השותפים, מס' טלפון ליצירת קשר וכן להוסיף כמה תמונות של הדירה מתוך הגלריה או לצלם תמונה.</a:t>
            </a:r>
          </a:p>
        </p:txBody>
      </p:sp>
      <p:pic>
        <p:nvPicPr>
          <p:cNvPr id="3" name="תמונה 2" descr="תמונה שמכילה שעון&#10;&#10;התיאור נוצר באופן אוטומטי">
            <a:extLst>
              <a:ext uri="{FF2B5EF4-FFF2-40B4-BE49-F238E27FC236}">
                <a16:creationId xmlns:a16="http://schemas.microsoft.com/office/drawing/2014/main" id="{1224DC34-CF65-460D-A275-FD87C58EA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89" y="1171193"/>
            <a:ext cx="2876550" cy="5745292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71FCEABD-AA39-4EB7-976A-57C8894D968A}"/>
              </a:ext>
            </a:extLst>
          </p:cNvPr>
          <p:cNvSpPr/>
          <p:nvPr/>
        </p:nvSpPr>
        <p:spPr>
          <a:xfrm>
            <a:off x="7257489" y="113220"/>
            <a:ext cx="271902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Apartment details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978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A869A3B-9F70-4973-BDFB-47C67240AED4}"/>
              </a:ext>
            </a:extLst>
          </p:cNvPr>
          <p:cNvSpPr/>
          <p:nvPr/>
        </p:nvSpPr>
        <p:spPr>
          <a:xfrm>
            <a:off x="331477" y="35489"/>
            <a:ext cx="342015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Personal details partner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70FB85C2-21A0-49E0-9044-F75E388EF729}"/>
              </a:ext>
            </a:extLst>
          </p:cNvPr>
          <p:cNvSpPr/>
          <p:nvPr/>
        </p:nvSpPr>
        <p:spPr>
          <a:xfrm>
            <a:off x="4263031" y="210552"/>
            <a:ext cx="41270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Choose file from gallery</a:t>
            </a:r>
            <a:endParaRPr lang="he-IL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BAE82A0E-ABCE-4E82-B577-34CA04BAB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9" y="1098855"/>
            <a:ext cx="3219556" cy="5723656"/>
          </a:xfrm>
          <a:prstGeom prst="rect">
            <a:avLst/>
          </a:prstGeom>
        </p:spPr>
      </p:pic>
      <p:pic>
        <p:nvPicPr>
          <p:cNvPr id="4" name="תמונה 3" descr="תמונה שמכילה צילום מסך, איש, צילום, אנשים&#10;&#10;התיאור נוצר באופן אוטומטי">
            <a:extLst>
              <a:ext uri="{FF2B5EF4-FFF2-40B4-BE49-F238E27FC236}">
                <a16:creationId xmlns:a16="http://schemas.microsoft.com/office/drawing/2014/main" id="{826B39ED-D03A-421C-A392-F2EA2A2A0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56" y="1134344"/>
            <a:ext cx="3219556" cy="572365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11F1D59-2520-4233-A268-5B2160C14786}"/>
              </a:ext>
            </a:extLst>
          </p:cNvPr>
          <p:cNvSpPr txBox="1"/>
          <p:nvPr/>
        </p:nvSpPr>
        <p:spPr>
          <a:xfrm>
            <a:off x="8390059" y="2226455"/>
            <a:ext cx="344760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בדף </a:t>
            </a:r>
            <a:r>
              <a:rPr lang="en-US" dirty="0"/>
              <a:t>personal details</a:t>
            </a:r>
            <a:r>
              <a:rPr lang="he-IL" dirty="0"/>
              <a:t> כאשר המשתמש הוא מסוג "מחפש דירה" יש אפשרות להוסיף פרטים נוספים על עצמך, מס' טלפון ליצירת קשר וכן להוסיף תמונה מתוך הגלריה או לצלם תמונה.</a:t>
            </a:r>
          </a:p>
        </p:txBody>
      </p:sp>
    </p:spTree>
    <p:extLst>
      <p:ext uri="{BB962C8B-B14F-4D97-AF65-F5344CB8AC3E}">
        <p14:creationId xmlns:p14="http://schemas.microsoft.com/office/powerpoint/2010/main" val="206938384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926</Words>
  <Application>Microsoft Office PowerPoint</Application>
  <PresentationFormat>מסך רחב</PresentationFormat>
  <Paragraphs>72</Paragraphs>
  <Slides>16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21" baseType="lpstr">
      <vt:lpstr>Aharoni</vt:lpstr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aric</dc:creator>
  <cp:lastModifiedBy>aric</cp:lastModifiedBy>
  <cp:revision>30</cp:revision>
  <dcterms:created xsi:type="dcterms:W3CDTF">2020-01-17T12:54:19Z</dcterms:created>
  <dcterms:modified xsi:type="dcterms:W3CDTF">2020-06-07T09:08:17Z</dcterms:modified>
</cp:coreProperties>
</file>